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</p:sldIdLst>
  <p:sldSz cx="9144000" cy="5143500" type="screen16x9"/>
  <p:notesSz cx="6858000" cy="9144000"/>
  <p:embeddedFontLst>
    <p:embeddedFont>
      <p:font typeface="Oswald" panose="020B0604020202020204" charset="0"/>
      <p:regular r:id="rId15"/>
      <p:bold r:id="rId16"/>
    </p:embeddedFont>
    <p:embeddedFont>
      <p:font typeface="Playfair Display" panose="020B0604020202020204" charset="0"/>
      <p:regular r:id="rId17"/>
      <p:bold r:id="rId18"/>
      <p:italic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9730095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9721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9721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0983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6f97216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6f97216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60997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6f97216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6f97216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49257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97216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97216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474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97216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97216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2876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6f97216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6f972163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3785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ba6d58527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ba6d58527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7320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ba6d58527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ba6d58527c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67115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6f972163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6f972163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0765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ba6d58527c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ba6d58527c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8470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ba6d58527c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ba6d58527c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9886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sz="6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sz="4800" b="1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op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 idx="4294967295"/>
          </p:nvPr>
        </p:nvSpPr>
        <p:spPr>
          <a:xfrm>
            <a:off x="5836250" y="1680900"/>
            <a:ext cx="3204000" cy="25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accent1"/>
                </a:solidFill>
              </a:rPr>
              <a:t>TRAVEL BOOKING SYSTEM</a:t>
            </a:r>
            <a:endParaRPr sz="4800" b="1">
              <a:solidFill>
                <a:schemeClr val="accent1"/>
              </a:solidFill>
            </a:endParaRP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4294967295"/>
          </p:nvPr>
        </p:nvSpPr>
        <p:spPr>
          <a:xfrm>
            <a:off x="5836250" y="4224225"/>
            <a:ext cx="32040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GROUP NUMBER:- 93</a:t>
            </a:r>
            <a:endParaRPr i="1"/>
          </a:p>
        </p:txBody>
      </p:sp>
      <p:pic>
        <p:nvPicPr>
          <p:cNvPr id="60" name="Google Shape;60;p13" descr="Looking down on waves breaking against rock formation"/>
          <p:cNvPicPr preferRelativeResize="0"/>
          <p:nvPr/>
        </p:nvPicPr>
        <p:blipFill rotWithShape="1">
          <a:blip r:embed="rId3">
            <a:alphaModFix/>
          </a:blip>
          <a:srcRect l="43436" t="2742" r="9328"/>
          <a:stretch/>
        </p:blipFill>
        <p:spPr>
          <a:xfrm>
            <a:off x="76200" y="70650"/>
            <a:ext cx="1822199" cy="500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 descr="Legs wearing loose-fitting black pants and low-top athletic shoes standing on rugged terrain"/>
          <p:cNvPicPr preferRelativeResize="0"/>
          <p:nvPr/>
        </p:nvPicPr>
        <p:blipFill rotWithShape="1">
          <a:blip r:embed="rId4">
            <a:alphaModFix/>
          </a:blip>
          <a:srcRect l="47051" r="17029" b="1390"/>
          <a:stretch/>
        </p:blipFill>
        <p:spPr>
          <a:xfrm>
            <a:off x="1939424" y="70650"/>
            <a:ext cx="1822202" cy="5002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 descr="Golden Gate Bridge in fog"/>
          <p:cNvPicPr preferRelativeResize="0"/>
          <p:nvPr/>
        </p:nvPicPr>
        <p:blipFill rotWithShape="1">
          <a:blip r:embed="rId5">
            <a:alphaModFix/>
          </a:blip>
          <a:srcRect l="10919" r="34234"/>
          <a:stretch/>
        </p:blipFill>
        <p:spPr>
          <a:xfrm>
            <a:off x="3802650" y="70650"/>
            <a:ext cx="1822200" cy="500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114;p21" descr="Surfboard alone on beach at sunset"/>
          <p:cNvPicPr preferRelativeResize="0"/>
          <p:nvPr/>
        </p:nvPicPr>
        <p:blipFill rotWithShape="1">
          <a:blip r:embed="rId2">
            <a:alphaModFix/>
          </a:blip>
          <a:srcRect t="21465" b="3532"/>
          <a:stretch/>
        </p:blipFill>
        <p:spPr>
          <a:xfrm>
            <a:off x="0" y="0"/>
            <a:ext cx="91444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164" y="566305"/>
            <a:ext cx="2278380" cy="394716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4"/>
          <a:stretch>
            <a:fillRect/>
          </a:stretch>
        </p:blipFill>
        <p:spPr>
          <a:xfrm>
            <a:off x="6452061" y="524395"/>
            <a:ext cx="2407920" cy="403098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124200" y="566305"/>
            <a:ext cx="2777836" cy="10061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SCREENSHOTS OF THE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983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 descr="Silohette of trees and campers against bright starry night sky"/>
          <p:cNvPicPr preferRelativeResize="0"/>
          <p:nvPr/>
        </p:nvPicPr>
        <p:blipFill rotWithShape="1">
          <a:blip r:embed="rId3">
            <a:alphaModFix/>
          </a:blip>
          <a:srcRect t="2780" r="22396"/>
          <a:stretch/>
        </p:blipFill>
        <p:spPr>
          <a:xfrm>
            <a:off x="76200" y="1305898"/>
            <a:ext cx="2959494" cy="124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 descr="Lone stand up paddle boarding man in the middle of a body of water"/>
          <p:cNvPicPr preferRelativeResize="0"/>
          <p:nvPr/>
        </p:nvPicPr>
        <p:blipFill rotWithShape="1">
          <a:blip r:embed="rId4">
            <a:alphaModFix/>
          </a:blip>
          <a:srcRect l="2505" t="44135" b="1584"/>
          <a:stretch/>
        </p:blipFill>
        <p:spPr>
          <a:xfrm>
            <a:off x="83270" y="2576674"/>
            <a:ext cx="2959503" cy="2471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 descr="Young woman wearing a white talk to and shorts holding a feather in each hand walking in the desert"/>
          <p:cNvPicPr preferRelativeResize="0"/>
          <p:nvPr/>
        </p:nvPicPr>
        <p:blipFill rotWithShape="1">
          <a:blip r:embed="rId5">
            <a:alphaModFix/>
          </a:blip>
          <a:srcRect l="2816" t="1531" r="19814" b="1531"/>
          <a:stretch/>
        </p:blipFill>
        <p:spPr>
          <a:xfrm>
            <a:off x="3094125" y="0"/>
            <a:ext cx="6049874" cy="5048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28;p23" descr="Tops of palm trees against blue sky"/>
          <p:cNvPicPr preferRelativeResize="0"/>
          <p:nvPr/>
        </p:nvPicPr>
        <p:blipFill rotWithShape="1">
          <a:blip r:embed="rId6">
            <a:alphaModFix/>
          </a:blip>
          <a:srcRect l="7841" t="6120" r="15359"/>
          <a:stretch/>
        </p:blipFill>
        <p:spPr>
          <a:xfrm>
            <a:off x="62876" y="41268"/>
            <a:ext cx="2959498" cy="2411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29;p23" descr="Looking down on coastline from a cliff"/>
          <p:cNvPicPr preferRelativeResize="0"/>
          <p:nvPr/>
        </p:nvPicPr>
        <p:blipFill rotWithShape="1">
          <a:blip r:embed="rId7">
            <a:alphaModFix/>
          </a:blip>
          <a:srcRect t="44737" r="23283" b="8378"/>
          <a:stretch/>
        </p:blipFill>
        <p:spPr>
          <a:xfrm>
            <a:off x="3123713" y="41275"/>
            <a:ext cx="2959473" cy="24116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30;p23" descr="Close up of lower legs wearing gray skinny jeans and hiking boots on rugged terrain"/>
          <p:cNvPicPr preferRelativeResize="0"/>
          <p:nvPr/>
        </p:nvPicPr>
        <p:blipFill rotWithShape="1">
          <a:blip r:embed="rId8">
            <a:alphaModFix/>
          </a:blip>
          <a:srcRect l="22046" t="10907" r="25285" b="31868"/>
          <a:stretch/>
        </p:blipFill>
        <p:spPr>
          <a:xfrm>
            <a:off x="6119062" y="81174"/>
            <a:ext cx="2959498" cy="241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/>
          <p:cNvSpPr txBox="1"/>
          <p:nvPr/>
        </p:nvSpPr>
        <p:spPr>
          <a:xfrm>
            <a:off x="3203837" y="2935363"/>
            <a:ext cx="38707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10707362          </a:t>
            </a:r>
            <a:r>
              <a:rPr lang="en-US" sz="18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Saunda</a:t>
            </a:r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Sanjula</a:t>
            </a: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10707193          </a:t>
            </a:r>
            <a:r>
              <a:rPr lang="en-US" sz="18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Ruhunu</a:t>
            </a:r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Fernando</a:t>
            </a:r>
          </a:p>
          <a:p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10707375          </a:t>
            </a:r>
            <a:r>
              <a:rPr lang="en-US" sz="18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Balage</a:t>
            </a:r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Silva</a:t>
            </a: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10707202          </a:t>
            </a:r>
            <a:r>
              <a:rPr lang="en-US" sz="18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Sasindu</a:t>
            </a:r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Gamage</a:t>
            </a: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10707428          Ran </a:t>
            </a:r>
            <a:r>
              <a:rPr lang="en-US" sz="18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Yasiru</a:t>
            </a: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10707297          </a:t>
            </a:r>
            <a:r>
              <a:rPr lang="en-US" sz="18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Godalla</a:t>
            </a:r>
            <a:r>
              <a:rPr lang="en-US" sz="1800" i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Pathirana</a:t>
            </a:r>
            <a:endParaRPr lang="en-US" sz="18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 descr="Silohette of trees and campers against bright starry night sky"/>
          <p:cNvPicPr preferRelativeResize="0"/>
          <p:nvPr/>
        </p:nvPicPr>
        <p:blipFill rotWithShape="1">
          <a:blip r:embed="rId3">
            <a:alphaModFix/>
          </a:blip>
          <a:srcRect t="2780" r="22396"/>
          <a:stretch/>
        </p:blipFill>
        <p:spPr>
          <a:xfrm>
            <a:off x="76200" y="1305898"/>
            <a:ext cx="2959494" cy="124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 descr="Lone stand up paddle boarding man in the middle of a body of water"/>
          <p:cNvPicPr preferRelativeResize="0"/>
          <p:nvPr/>
        </p:nvPicPr>
        <p:blipFill rotWithShape="1">
          <a:blip r:embed="rId4">
            <a:alphaModFix/>
          </a:blip>
          <a:srcRect l="2505" t="44135" b="1584"/>
          <a:stretch/>
        </p:blipFill>
        <p:spPr>
          <a:xfrm>
            <a:off x="83270" y="2576674"/>
            <a:ext cx="2959503" cy="2471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 descr="Young woman wearing a white talk to and shorts holding a feather in each hand walking in the desert"/>
          <p:cNvPicPr preferRelativeResize="0"/>
          <p:nvPr/>
        </p:nvPicPr>
        <p:blipFill rotWithShape="1">
          <a:blip r:embed="rId5">
            <a:alphaModFix/>
          </a:blip>
          <a:srcRect l="2816" t="1531" r="19814" b="1531"/>
          <a:stretch/>
        </p:blipFill>
        <p:spPr>
          <a:xfrm>
            <a:off x="3094125" y="0"/>
            <a:ext cx="6049874" cy="5048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28;p23" descr="Tops of palm trees against blue sky"/>
          <p:cNvPicPr preferRelativeResize="0"/>
          <p:nvPr/>
        </p:nvPicPr>
        <p:blipFill rotWithShape="1">
          <a:blip r:embed="rId6">
            <a:alphaModFix/>
          </a:blip>
          <a:srcRect l="7841" t="6120" r="15359"/>
          <a:stretch/>
        </p:blipFill>
        <p:spPr>
          <a:xfrm>
            <a:off x="62876" y="41268"/>
            <a:ext cx="2959498" cy="2411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29;p23" descr="Looking down on coastline from a cliff"/>
          <p:cNvPicPr preferRelativeResize="0"/>
          <p:nvPr/>
        </p:nvPicPr>
        <p:blipFill rotWithShape="1">
          <a:blip r:embed="rId7">
            <a:alphaModFix/>
          </a:blip>
          <a:srcRect t="44737" r="23283" b="8378"/>
          <a:stretch/>
        </p:blipFill>
        <p:spPr>
          <a:xfrm>
            <a:off x="3123713" y="41275"/>
            <a:ext cx="2959473" cy="24116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30;p23" descr="Close up of lower legs wearing gray skinny jeans and hiking boots on rugged terrain"/>
          <p:cNvPicPr preferRelativeResize="0"/>
          <p:nvPr/>
        </p:nvPicPr>
        <p:blipFill rotWithShape="1">
          <a:blip r:embed="rId8">
            <a:alphaModFix/>
          </a:blip>
          <a:srcRect l="22046" t="10907" r="25285" b="31868"/>
          <a:stretch/>
        </p:blipFill>
        <p:spPr>
          <a:xfrm>
            <a:off x="6119062" y="81174"/>
            <a:ext cx="2959498" cy="241170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/>
          <p:cNvSpPr txBox="1"/>
          <p:nvPr/>
        </p:nvSpPr>
        <p:spPr>
          <a:xfrm>
            <a:off x="2530069" y="1058779"/>
            <a:ext cx="358899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i="1" dirty="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lang="en-US" sz="8000" i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44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body" idx="4294967295"/>
          </p:nvPr>
        </p:nvSpPr>
        <p:spPr>
          <a:xfrm>
            <a:off x="4572000" y="120575"/>
            <a:ext cx="4442400" cy="34056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u="sng">
                <a:solidFill>
                  <a:schemeClr val="accent1"/>
                </a:solidFill>
              </a:rPr>
              <a:t>Features of the Travel booking system:-</a:t>
            </a:r>
            <a:endParaRPr sz="1500" b="1" u="sng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0000"/>
                </a:solidFill>
              </a:rPr>
              <a:t>Shall be able to signup and signin to the mobile application.</a:t>
            </a:r>
            <a:endParaRPr sz="13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0000"/>
                </a:solidFill>
              </a:rPr>
              <a:t>Shall be able to buy rent and sell travelling related products.</a:t>
            </a:r>
            <a:endParaRPr sz="13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0000"/>
                </a:solidFill>
              </a:rPr>
              <a:t>Shall be able to book a hotel.</a:t>
            </a:r>
            <a:endParaRPr sz="13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0000"/>
                </a:solidFill>
              </a:rPr>
              <a:t>Shall be able to book a vehicle.</a:t>
            </a:r>
            <a:endParaRPr sz="13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0000"/>
                </a:solidFill>
              </a:rPr>
              <a:t>Shall be able to do online payments.</a:t>
            </a:r>
            <a:endParaRPr sz="13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FF0000"/>
                </a:solidFill>
              </a:rPr>
              <a:t>Shall be able to add hotel information.</a:t>
            </a:r>
            <a:endParaRPr sz="1300" b="1">
              <a:solidFill>
                <a:srgbClr val="FF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</a:rPr>
              <a:t> </a:t>
            </a:r>
            <a:endParaRPr sz="12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pic>
        <p:nvPicPr>
          <p:cNvPr id="68" name="Google Shape;68;p14" descr="Jagged-edged wooden walkway towards water"/>
          <p:cNvPicPr preferRelativeResize="0"/>
          <p:nvPr/>
        </p:nvPicPr>
        <p:blipFill rotWithShape="1">
          <a:blip r:embed="rId3">
            <a:alphaModFix/>
          </a:blip>
          <a:srcRect l="14393" t="2742" r="28241"/>
          <a:stretch/>
        </p:blipFill>
        <p:spPr>
          <a:xfrm>
            <a:off x="0" y="0"/>
            <a:ext cx="4442400" cy="500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 descr="Hiker with large backpack looking out over mountains"/>
          <p:cNvPicPr preferRelativeResize="0"/>
          <p:nvPr/>
        </p:nvPicPr>
        <p:blipFill rotWithShape="1">
          <a:blip r:embed="rId4">
            <a:alphaModFix/>
          </a:blip>
          <a:srcRect r="35567"/>
          <a:stretch/>
        </p:blipFill>
        <p:spPr>
          <a:xfrm>
            <a:off x="2260800" y="0"/>
            <a:ext cx="2181599" cy="3526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 descr="Jogger on paved mountain highway running towards sunset"/>
          <p:cNvPicPr preferRelativeResize="0"/>
          <p:nvPr/>
        </p:nvPicPr>
        <p:blipFill rotWithShape="1">
          <a:blip r:embed="rId5">
            <a:alphaModFix/>
          </a:blip>
          <a:srcRect l="3270" t="14724" r="3280" b="7695"/>
          <a:stretch/>
        </p:blipFill>
        <p:spPr>
          <a:xfrm>
            <a:off x="2553775" y="3526175"/>
            <a:ext cx="6460626" cy="1509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160725" y="337600"/>
            <a:ext cx="8820300" cy="465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High level architechture diagram.</a:t>
            </a:r>
            <a:endParaRPr sz="150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000" y="442025"/>
            <a:ext cx="5695925" cy="441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0" y="58275"/>
            <a:ext cx="4572900" cy="61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500" dirty="0"/>
              <a:t>Member 1 - 10707362 (S. H. N. Sanjula</a:t>
            </a:r>
            <a:r>
              <a:rPr lang="en" sz="1500" dirty="0" smtClean="0"/>
              <a:t>){Vehichle Booking}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70325" y="532425"/>
            <a:ext cx="4430400" cy="45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User can book vehicles such as three wheelers and cars or vans for travelling.</a:t>
            </a:r>
            <a:endParaRPr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i="1" dirty="0">
                <a:solidFill>
                  <a:srgbClr val="0000FF"/>
                </a:solidFill>
              </a:rPr>
              <a:t>What programming languages and tools we are using?</a:t>
            </a:r>
            <a:endParaRPr sz="1400" b="1" i="1" dirty="0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i="1" dirty="0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4A86E8"/>
                </a:solidFill>
              </a:rPr>
              <a:t>Programming Languages.</a:t>
            </a:r>
            <a:endParaRPr sz="1400" b="1" dirty="0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4A86E8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Dart xml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4A86E8"/>
                </a:solidFill>
              </a:rPr>
              <a:t>Tools.</a:t>
            </a:r>
            <a:endParaRPr sz="1400" b="1" dirty="0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4A86E8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Android Studio &amp; Intellij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Flutter SDK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Hot reload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Code formatting</a:t>
            </a:r>
            <a:endParaRPr sz="1400" b="1" dirty="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i="1" dirty="0">
              <a:solidFill>
                <a:srgbClr val="0000FF"/>
              </a:solidFill>
            </a:endParaRPr>
          </a:p>
        </p:txBody>
      </p:sp>
      <p:pic>
        <p:nvPicPr>
          <p:cNvPr id="83" name="Google Shape;83;p16" descr="Sepia-toned image of lifeguard stand on beach in front of calm body of water"/>
          <p:cNvPicPr preferRelativeResize="0"/>
          <p:nvPr/>
        </p:nvPicPr>
        <p:blipFill rotWithShape="1">
          <a:blip r:embed="rId3">
            <a:alphaModFix/>
          </a:blip>
          <a:srcRect l="19639" t="7181" r="32966" b="12850"/>
          <a:stretch/>
        </p:blipFill>
        <p:spPr>
          <a:xfrm>
            <a:off x="4571100" y="0"/>
            <a:ext cx="4572899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0" y="58275"/>
            <a:ext cx="4572900" cy="61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Member 2 - 10707193 (R. J. D. Fernando</a:t>
            </a:r>
            <a:r>
              <a:rPr lang="en" sz="1500" dirty="0" smtClean="0"/>
              <a:t>){Hotel Booking }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"/>
          </p:nvPr>
        </p:nvSpPr>
        <p:spPr>
          <a:xfrm>
            <a:off x="70325" y="532425"/>
            <a:ext cx="4430400" cy="45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1"/>
              <a:t>Travelers can book hotels.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1"/>
              <a:t>Can make online payments through debit or credit cards.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1"/>
              <a:t>Travelers can checking or checkout using the hotel booking.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 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4A86E8"/>
                </a:solidFill>
              </a:rPr>
              <a:t>Programming Languages.</a:t>
            </a:r>
            <a:endParaRPr sz="1400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4A86E8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Dart xml</a:t>
            </a:r>
            <a:endParaRPr sz="1400" b="1">
              <a:solidFill>
                <a:schemeClr val="accent5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4A86E8"/>
                </a:solidFill>
              </a:rPr>
              <a:t>Tools.</a:t>
            </a:r>
            <a:endParaRPr sz="1400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4A86E8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Android Studio &amp; Intellij</a:t>
            </a:r>
            <a:endParaRPr sz="1400" b="1">
              <a:solidFill>
                <a:schemeClr val="accent5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Flutter SDK</a:t>
            </a:r>
            <a:endParaRPr sz="1400" b="1">
              <a:solidFill>
                <a:schemeClr val="accent5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Hot reload</a:t>
            </a:r>
            <a:endParaRPr sz="1400" b="1">
              <a:solidFill>
                <a:schemeClr val="accent5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Code formatting</a:t>
            </a:r>
            <a:endParaRPr sz="1400" b="1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i="1">
              <a:solidFill>
                <a:srgbClr val="0000FF"/>
              </a:solidFill>
            </a:endParaRPr>
          </a:p>
        </p:txBody>
      </p:sp>
      <p:pic>
        <p:nvPicPr>
          <p:cNvPr id="90" name="Google Shape;90;p17" descr="Sepia-toned image of lifeguard stand on beach in front of calm body of water"/>
          <p:cNvPicPr preferRelativeResize="0"/>
          <p:nvPr/>
        </p:nvPicPr>
        <p:blipFill rotWithShape="1">
          <a:blip r:embed="rId3">
            <a:alphaModFix/>
          </a:blip>
          <a:srcRect l="19639" t="7181" r="32966" b="12850"/>
          <a:stretch/>
        </p:blipFill>
        <p:spPr>
          <a:xfrm>
            <a:off x="4571100" y="0"/>
            <a:ext cx="4572899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0" y="58275"/>
            <a:ext cx="4572900" cy="61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Member 3 - 10707375 (B. P. P. Silva</a:t>
            </a:r>
            <a:r>
              <a:rPr lang="en" sz="1500" dirty="0" smtClean="0"/>
              <a:t>){Travelling Sites}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70325" y="532425"/>
            <a:ext cx="4430400" cy="45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Travelers can see local tourist attractions.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Travelers can share their experience.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Travelers can upload photoes.</a:t>
            </a: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4A86E8"/>
                </a:solidFill>
              </a:rPr>
              <a:t>Programming Languages.</a:t>
            </a:r>
            <a:endParaRPr sz="1400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4A86E8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Dart xml</a:t>
            </a:r>
            <a:endParaRPr sz="1400" b="1">
              <a:solidFill>
                <a:schemeClr val="accent5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4A86E8"/>
                </a:solidFill>
              </a:rPr>
              <a:t>Tools.</a:t>
            </a:r>
            <a:endParaRPr sz="1400" b="1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>
              <a:solidFill>
                <a:srgbClr val="4A86E8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Android Studio &amp; Intellij</a:t>
            </a:r>
            <a:endParaRPr sz="1400" b="1">
              <a:solidFill>
                <a:schemeClr val="accent5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Flutter SDK</a:t>
            </a:r>
            <a:endParaRPr sz="1400" b="1">
              <a:solidFill>
                <a:schemeClr val="accent5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Hot reload</a:t>
            </a:r>
            <a:endParaRPr sz="1400" b="1">
              <a:solidFill>
                <a:schemeClr val="accent5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>
                <a:solidFill>
                  <a:schemeClr val="accent5"/>
                </a:solidFill>
              </a:rPr>
              <a:t>Code formatting</a:t>
            </a:r>
            <a:endParaRPr sz="1400" b="1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i="1">
              <a:solidFill>
                <a:srgbClr val="0000FF"/>
              </a:solidFill>
            </a:endParaRPr>
          </a:p>
        </p:txBody>
      </p:sp>
      <p:pic>
        <p:nvPicPr>
          <p:cNvPr id="97" name="Google Shape;97;p18" descr="Sepia-toned image of lifeguard stand on beach in front of calm body of water"/>
          <p:cNvPicPr preferRelativeResize="0"/>
          <p:nvPr/>
        </p:nvPicPr>
        <p:blipFill rotWithShape="1">
          <a:blip r:embed="rId3">
            <a:alphaModFix/>
          </a:blip>
          <a:srcRect l="19639" t="7181" r="32966" b="12850"/>
          <a:stretch/>
        </p:blipFill>
        <p:spPr>
          <a:xfrm>
            <a:off x="4571100" y="0"/>
            <a:ext cx="4572899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 descr="Surfboard alone on beach at sunset"/>
          <p:cNvPicPr preferRelativeResize="0"/>
          <p:nvPr/>
        </p:nvPicPr>
        <p:blipFill rotWithShape="1">
          <a:blip r:embed="rId3">
            <a:alphaModFix/>
          </a:blip>
          <a:srcRect t="21465" b="3532"/>
          <a:stretch/>
        </p:blipFill>
        <p:spPr>
          <a:xfrm>
            <a:off x="-200" y="0"/>
            <a:ext cx="9144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>
            <a:spLocks noGrp="1"/>
          </p:cNvSpPr>
          <p:nvPr>
            <p:ph type="body" idx="4294967295"/>
          </p:nvPr>
        </p:nvSpPr>
        <p:spPr>
          <a:xfrm>
            <a:off x="3645925" y="100450"/>
            <a:ext cx="5395500" cy="498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highlight>
                  <a:srgbClr val="FFFF00"/>
                </a:highlight>
              </a:rPr>
              <a:t>Member 4 - 10707202 (Sasindu Gamage)</a:t>
            </a:r>
            <a:r>
              <a:rPr lang="en" sz="1500" b="1" dirty="0"/>
              <a:t> </a:t>
            </a:r>
            <a:r>
              <a:rPr lang="en" sz="1500" b="1" dirty="0" smtClean="0"/>
              <a:t>{Travelling Items}</a:t>
            </a: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/>
              <a:t>Travelers can buy or rent traveling items such as,</a:t>
            </a: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/>
              <a:t>       Backpacks.</a:t>
            </a: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/>
              <a:t>       Camping tents.</a:t>
            </a: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/>
              <a:t>       Cooking accessories.</a:t>
            </a: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/>
              <a:t>Travelers can do online payment through the app.</a:t>
            </a: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4A86E8"/>
                </a:solidFill>
              </a:rPr>
              <a:t>Programming Languages.</a:t>
            </a:r>
            <a:endParaRPr sz="1400" b="1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1" dirty="0">
              <a:solidFill>
                <a:srgbClr val="4A86E8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Dart xml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1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 b="1" dirty="0">
                <a:solidFill>
                  <a:srgbClr val="4A86E8"/>
                </a:solidFill>
              </a:rPr>
              <a:t>Tools.</a:t>
            </a:r>
            <a:endParaRPr sz="1400" b="1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1" dirty="0">
              <a:solidFill>
                <a:srgbClr val="4A86E8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Android Studio &amp; Intellij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Flutter SDK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Hot reload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Code formatting</a:t>
            </a:r>
            <a:endParaRPr sz="1400" b="1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 b="1" i="1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 descr="Surfboard alone on beach at sunset"/>
          <p:cNvPicPr preferRelativeResize="0"/>
          <p:nvPr/>
        </p:nvPicPr>
        <p:blipFill rotWithShape="1">
          <a:blip r:embed="rId3">
            <a:alphaModFix/>
          </a:blip>
          <a:srcRect t="21465" b="3532"/>
          <a:stretch/>
        </p:blipFill>
        <p:spPr>
          <a:xfrm>
            <a:off x="-200" y="0"/>
            <a:ext cx="9144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>
            <a:spLocks noGrp="1"/>
          </p:cNvSpPr>
          <p:nvPr>
            <p:ph type="body" idx="4294967295"/>
          </p:nvPr>
        </p:nvSpPr>
        <p:spPr>
          <a:xfrm>
            <a:off x="3645925" y="100450"/>
            <a:ext cx="5395500" cy="4862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highlight>
                  <a:srgbClr val="FFFF00"/>
                </a:highlight>
              </a:rPr>
              <a:t>Member 5 - 10707428 (R. P. Yasiru)</a:t>
            </a:r>
            <a:r>
              <a:rPr lang="en" sz="1500" b="1" dirty="0"/>
              <a:t> </a:t>
            </a:r>
            <a:r>
              <a:rPr lang="en" sz="1500" b="1" dirty="0" smtClean="0"/>
              <a:t>{Resturants}</a:t>
            </a: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Travelers can see the locations of the restaurants islandwide..</a:t>
            </a: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Travelers can rate the restaurants .</a:t>
            </a: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Travelers can write reviews about the restaurant.</a:t>
            </a: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 </a:t>
            </a: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4A86E8"/>
                </a:solidFill>
              </a:rPr>
              <a:t>Programming Languages.</a:t>
            </a:r>
            <a:endParaRPr sz="1400" b="1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4A86E8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Dart xml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4A86E8"/>
                </a:solidFill>
              </a:rPr>
              <a:t>Tools.</a:t>
            </a:r>
            <a:endParaRPr sz="1400" b="1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4A86E8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Android Studio &amp; Intellij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Flutter SDK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Hot reload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Code formatting</a:t>
            </a:r>
            <a:endParaRPr sz="1400" b="1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1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 descr="Surfboard alone on beach at sunset"/>
          <p:cNvPicPr preferRelativeResize="0"/>
          <p:nvPr/>
        </p:nvPicPr>
        <p:blipFill rotWithShape="1">
          <a:blip r:embed="rId3">
            <a:alphaModFix/>
          </a:blip>
          <a:srcRect t="21465" b="3532"/>
          <a:stretch/>
        </p:blipFill>
        <p:spPr>
          <a:xfrm>
            <a:off x="0" y="0"/>
            <a:ext cx="91444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>
            <a:spLocks noGrp="1"/>
          </p:cNvSpPr>
          <p:nvPr>
            <p:ph type="body" idx="4294967295"/>
          </p:nvPr>
        </p:nvSpPr>
        <p:spPr>
          <a:xfrm>
            <a:off x="3645925" y="100450"/>
            <a:ext cx="5395500" cy="4862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highlight>
                <a:srgbClr val="FFFF00"/>
              </a:highlight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highlight>
                  <a:srgbClr val="FFFF00"/>
                </a:highlight>
              </a:rPr>
              <a:t>Member 6 - 10707297 (G. S. M. Pathirana)</a:t>
            </a:r>
            <a:r>
              <a:rPr lang="en" sz="1500" b="1" dirty="0"/>
              <a:t> </a:t>
            </a:r>
            <a:r>
              <a:rPr lang="en" sz="1500" b="1" dirty="0" smtClean="0"/>
              <a:t>{Vehichles Rent}</a:t>
            </a: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Travelers can rent motorcycles, cars, jeeps or three wheelers.</a:t>
            </a: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Travelers can rate the vehicles renting company.</a:t>
            </a: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4A86E8"/>
                </a:solidFill>
              </a:rPr>
              <a:t>Programming Languages.</a:t>
            </a:r>
            <a:endParaRPr sz="1400" b="1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4A86E8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Dart xml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4A86E8"/>
                </a:solidFill>
              </a:rPr>
              <a:t>Tools.</a:t>
            </a:r>
            <a:endParaRPr sz="1400" b="1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4A86E8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Android Studio &amp; Intellij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Flutter SDK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Hot reload</a:t>
            </a:r>
            <a:endParaRPr sz="1400" b="1" dirty="0">
              <a:solidFill>
                <a:schemeClr val="accent5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AutoNum type="arabicPeriod"/>
            </a:pPr>
            <a:r>
              <a:rPr lang="en" sz="1400" b="1" dirty="0">
                <a:solidFill>
                  <a:schemeClr val="accent5"/>
                </a:solidFill>
              </a:rPr>
              <a:t>Code formatting</a:t>
            </a:r>
            <a:endParaRPr sz="1400" b="1" dirty="0">
              <a:solidFill>
                <a:schemeClr val="accent5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 i="1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437</Words>
  <Application>Microsoft Office PowerPoint</Application>
  <PresentationFormat>On-screen Show (16:9)</PresentationFormat>
  <Paragraphs>231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Times New Roman</vt:lpstr>
      <vt:lpstr>Oswald</vt:lpstr>
      <vt:lpstr>Playfair Display</vt:lpstr>
      <vt:lpstr>Montserrat</vt:lpstr>
      <vt:lpstr>Pop</vt:lpstr>
      <vt:lpstr>TRAVEL BOOKING SYSTEM</vt:lpstr>
      <vt:lpstr>PowerPoint Presentation</vt:lpstr>
      <vt:lpstr>High level architechture diagram.</vt:lpstr>
      <vt:lpstr>Member 1 - 10707362 (S. H. N. Sanjula){Vehichle Booking} </vt:lpstr>
      <vt:lpstr>Member 2 - 10707193 (R. J. D. Fernando){Hotel Booking } </vt:lpstr>
      <vt:lpstr>Member 3 - 10707375 (B. P. P. Silva){Travelling Sites}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BOOKING SYSTEM</dc:title>
  <cp:lastModifiedBy>ASUS</cp:lastModifiedBy>
  <cp:revision>7</cp:revision>
  <dcterms:modified xsi:type="dcterms:W3CDTF">2021-02-17T08:16:17Z</dcterms:modified>
</cp:coreProperties>
</file>